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21383625" cy="30275213"/>
  <p:notesSz cx="6858000" cy="9144000"/>
  <p:defaultTextStyle>
    <a:defPPr>
      <a:defRPr lang="zh-TW"/>
    </a:defPPr>
    <a:lvl1pPr marL="0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24" d="100"/>
          <a:sy n="24" d="100"/>
        </p:scale>
        <p:origin x="307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4089E-6126-4FDC-A9E4-7BCA342791A7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46B7A-F6CE-4A7D-BC5D-5B7CEAEC61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066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46B7A-F6CE-4A7D-BC5D-5B7CEAEC612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967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72953" y="4954765"/>
            <a:ext cx="16037719" cy="105402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6460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7572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302657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470124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83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8987" y="7547783"/>
            <a:ext cx="18443377" cy="1259364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58987" y="20260569"/>
            <a:ext cx="18443377" cy="6622701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549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444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09" y="1611877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2910" y="7421634"/>
            <a:ext cx="9046275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472910" y="11058863"/>
            <a:ext cx="9046275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25460" y="7421634"/>
            <a:ext cx="9090826" cy="363722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25460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75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747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302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642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2910" y="2018348"/>
            <a:ext cx="6896775" cy="706421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9090826" y="4359072"/>
            <a:ext cx="10825460" cy="2151502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472910" y="9082564"/>
            <a:ext cx="6896775" cy="1682657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06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70124" y="1611877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1470124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811E-C612-4956-8782-EBB38DBF18F0}" type="datetimeFigureOut">
              <a:rPr lang="zh-TW" altLang="en-US" smtClean="0"/>
              <a:t>2024/10/21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7083326" y="28060639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5102185" y="28060639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DF625-BD88-4A57-A6BA-D93D6CCA3E9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626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4641EA9D-C32A-430A-B123-FB57F7A33D4A}"/>
              </a:ext>
            </a:extLst>
          </p:cNvPr>
          <p:cNvSpPr txBox="1">
            <a:spLocks/>
          </p:cNvSpPr>
          <p:nvPr/>
        </p:nvSpPr>
        <p:spPr>
          <a:xfrm>
            <a:off x="1315297" y="6451042"/>
            <a:ext cx="15364967" cy="9129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 poster format should include the following content: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Abstract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Research Motivation and Objectives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Literature Review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Research Methods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Results and Discussion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Conclusion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7.</a:t>
            </a:r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References</a:t>
            </a: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The content and format of the poster can be customized as needed.</a:t>
            </a:r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紫色设计ppt背景模板PPT模板素材免费下载(图片编号:1698990)-六图网">
            <a:extLst>
              <a:ext uri="{FF2B5EF4-FFF2-40B4-BE49-F238E27FC236}">
                <a16:creationId xmlns:a16="http://schemas.microsoft.com/office/drawing/2014/main" id="{24EA5FEF-EBAA-49CE-9A00-34D291D60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6" r="1648" b="4529"/>
          <a:stretch/>
        </p:blipFill>
        <p:spPr bwMode="auto">
          <a:xfrm>
            <a:off x="-1" y="1"/>
            <a:ext cx="213836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F5DABF9-416F-41EA-8EA4-63977610CC6C}"/>
              </a:ext>
            </a:extLst>
          </p:cNvPr>
          <p:cNvSpPr/>
          <p:nvPr/>
        </p:nvSpPr>
        <p:spPr>
          <a:xfrm>
            <a:off x="1315297" y="300842"/>
            <a:ext cx="18984384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altLang="zh-TW" sz="8000" b="1" cap="none" spc="0" dirty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Design for Resilient World</a:t>
            </a:r>
          </a:p>
          <a:p>
            <a:r>
              <a:rPr lang="en-US" altLang="zh-TW" sz="4400" b="1" cap="none" spc="0" dirty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The </a:t>
            </a:r>
            <a:r>
              <a:rPr lang="en-US" altLang="zh-TW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Role of Ergonomics in Embracing Complexity</a:t>
            </a:r>
          </a:p>
          <a:p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讓世界更具韌性 </a:t>
            </a:r>
            <a:r>
              <a:rPr lang="en-US" altLang="zh-TW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:</a:t>
            </a:r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以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人</a:t>
            </a:r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因設計應對複雜多元時代</a:t>
            </a:r>
            <a:endParaRPr lang="en-US" altLang="zh-TW" sz="2800" b="1" cap="none" spc="0" dirty="0">
              <a:ln/>
              <a:solidFill>
                <a:schemeClr val="bg1"/>
              </a:solidFill>
              <a:effectLst/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en-US" altLang="zh-TW" sz="4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National Formosa University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國立虎尾科技大學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2025.03.07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–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03.09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endParaRPr lang="zh-TW" altLang="en-US" sz="2800" b="1" cap="none" spc="0" dirty="0">
              <a:ln/>
              <a:solidFill>
                <a:schemeClr val="bg1"/>
              </a:solidFill>
              <a:effectLst/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3E96E10-83D0-4302-AAE4-D39E18DEE29C}"/>
              </a:ext>
            </a:extLst>
          </p:cNvPr>
          <p:cNvSpPr txBox="1"/>
          <p:nvPr/>
        </p:nvSpPr>
        <p:spPr>
          <a:xfrm>
            <a:off x="14275015" y="1501171"/>
            <a:ext cx="68388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Paper ID</a:t>
            </a:r>
            <a:r>
              <a:rPr lang="zh-TW" altLang="en-US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【Title of the Paper】</a:t>
            </a:r>
          </a:p>
          <a:p>
            <a:pPr>
              <a:lnSpc>
                <a:spcPts val="3000"/>
              </a:lnSpc>
            </a:pPr>
            <a:endParaRPr lang="en-US" altLang="zh-TW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Author, 2 Author</a:t>
            </a: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 Affiliation, 2 Affiliation (If the same as the first author, omit)</a:t>
            </a:r>
            <a:endParaRPr lang="zh-TW" altLang="en-US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Picture 2" descr="紫色设计ppt背景模板PPT模板素材免费下载(图片编号:1698990)-六图网">
            <a:extLst>
              <a:ext uri="{FF2B5EF4-FFF2-40B4-BE49-F238E27FC236}">
                <a16:creationId xmlns:a16="http://schemas.microsoft.com/office/drawing/2014/main" id="{6D8A4F40-EA48-40C1-AFAE-06584397F3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6" r="1648" b="4529"/>
          <a:stretch/>
        </p:blipFill>
        <p:spPr bwMode="auto">
          <a:xfrm>
            <a:off x="0" y="28774041"/>
            <a:ext cx="21383625" cy="150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4A6A94DC-4BE2-430B-A13C-07BFD3610020}"/>
              </a:ext>
            </a:extLst>
          </p:cNvPr>
          <p:cNvSpPr/>
          <p:nvPr/>
        </p:nvSpPr>
        <p:spPr>
          <a:xfrm>
            <a:off x="378518" y="29109127"/>
            <a:ext cx="117431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The 32nd Ergonomics Society of Taiwan Annual Meeting and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International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Conference</a:t>
            </a:r>
          </a:p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第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32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屆中華民國人因工程學會年會暨國際學術研討會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2E54B57D-B169-47CF-8A94-F4CE588F9870}"/>
              </a:ext>
            </a:extLst>
          </p:cNvPr>
          <p:cNvSpPr/>
          <p:nvPr/>
        </p:nvSpPr>
        <p:spPr>
          <a:xfrm>
            <a:off x="12256339" y="29261506"/>
            <a:ext cx="249193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主辦單位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1028" name="Picture 4" descr="中華民國人因工程學會">
            <a:extLst>
              <a:ext uri="{FF2B5EF4-FFF2-40B4-BE49-F238E27FC236}">
                <a16:creationId xmlns:a16="http://schemas.microsoft.com/office/drawing/2014/main" id="{A6E3ABD9-2476-442C-B0C3-E5CBFCACAA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507" y="29152582"/>
            <a:ext cx="2349744" cy="74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>
            <a:extLst>
              <a:ext uri="{FF2B5EF4-FFF2-40B4-BE49-F238E27FC236}">
                <a16:creationId xmlns:a16="http://schemas.microsoft.com/office/drawing/2014/main" id="{4633184B-E61A-47CA-8628-3DABC18CD76C}"/>
              </a:ext>
            </a:extLst>
          </p:cNvPr>
          <p:cNvSpPr/>
          <p:nvPr/>
        </p:nvSpPr>
        <p:spPr>
          <a:xfrm>
            <a:off x="16448454" y="29261505"/>
            <a:ext cx="249193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承辦單位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1036" name="Picture 12" descr="https://nfuaca.nfu.edu.tw/images/%E5%87%BA%E7%89%88%E7%B5%84/%E5%AD%B8%E6%A0%A1logo/nfuLogo_%E7%99%BD%E5%BA%95%E8%97%8D%E5%9C%96.jpg">
            <a:extLst>
              <a:ext uri="{FF2B5EF4-FFF2-40B4-BE49-F238E27FC236}">
                <a16:creationId xmlns:a16="http://schemas.microsoft.com/office/drawing/2014/main" id="{940CCFA7-5901-41BC-AF5C-A081A838A2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3157" y="29338243"/>
            <a:ext cx="687283" cy="4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矩形 16">
            <a:extLst>
              <a:ext uri="{FF2B5EF4-FFF2-40B4-BE49-F238E27FC236}">
                <a16:creationId xmlns:a16="http://schemas.microsoft.com/office/drawing/2014/main" id="{FCE07829-E29A-4E38-A72C-04D5B7A8AE81}"/>
              </a:ext>
            </a:extLst>
          </p:cNvPr>
          <p:cNvSpPr/>
          <p:nvPr/>
        </p:nvSpPr>
        <p:spPr>
          <a:xfrm>
            <a:off x="18760440" y="29357376"/>
            <a:ext cx="2491930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0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國立虎尾科技大學</a:t>
            </a:r>
            <a:endParaRPr lang="en-US" altLang="zh-TW" sz="20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03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紫色设计ppt背景模板PPT模板素材免费下载(图片编号:1698990)-六图网">
            <a:extLst>
              <a:ext uri="{FF2B5EF4-FFF2-40B4-BE49-F238E27FC236}">
                <a16:creationId xmlns:a16="http://schemas.microsoft.com/office/drawing/2014/main" id="{24EA5FEF-EBAA-49CE-9A00-34D291D605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6" r="1648" b="4529"/>
          <a:stretch/>
        </p:blipFill>
        <p:spPr bwMode="auto">
          <a:xfrm>
            <a:off x="-1" y="1"/>
            <a:ext cx="21383625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FF5DABF9-416F-41EA-8EA4-63977610CC6C}"/>
              </a:ext>
            </a:extLst>
          </p:cNvPr>
          <p:cNvSpPr/>
          <p:nvPr/>
        </p:nvSpPr>
        <p:spPr>
          <a:xfrm>
            <a:off x="1315297" y="300842"/>
            <a:ext cx="18984384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en-US" altLang="zh-TW" sz="8000" b="1" cap="none" spc="0" dirty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Design for Resilient World</a:t>
            </a:r>
          </a:p>
          <a:p>
            <a:r>
              <a:rPr lang="en-US" altLang="zh-TW" sz="4400" b="1" cap="none" spc="0" dirty="0">
                <a:ln/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The </a:t>
            </a:r>
            <a:r>
              <a:rPr lang="en-US" altLang="zh-TW" sz="4400" b="1" dirty="0">
                <a:ln/>
                <a:solidFill>
                  <a:schemeClr val="accent4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Role of Ergonomics in Embracing Complexity</a:t>
            </a:r>
          </a:p>
          <a:p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讓世界更具韌性 </a:t>
            </a:r>
            <a:r>
              <a:rPr lang="en-US" altLang="zh-TW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:</a:t>
            </a:r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 以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人</a:t>
            </a:r>
            <a:r>
              <a:rPr lang="zh-TW" altLang="en-US" sz="2800" b="1" cap="none" spc="0" dirty="0">
                <a:ln/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微軟正黑體" panose="020B0604030504040204" pitchFamily="34" charset="-120"/>
              </a:rPr>
              <a:t>因設計應對複雜多元時代</a:t>
            </a:r>
            <a:endParaRPr lang="en-US" altLang="zh-TW" sz="2800" b="1" cap="none" spc="0" dirty="0">
              <a:ln/>
              <a:solidFill>
                <a:schemeClr val="bg1"/>
              </a:solidFill>
              <a:effectLst/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endParaRPr lang="en-US" altLang="zh-TW" sz="4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  <a:p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National Formosa University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國立虎尾科技大學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2025.03.07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–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03.09</a:t>
            </a:r>
            <a:r>
              <a:rPr lang="zh-TW" altLang="en-US" sz="28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endParaRPr lang="zh-TW" altLang="en-US" sz="2800" b="1" cap="none" spc="0" dirty="0">
              <a:ln/>
              <a:solidFill>
                <a:schemeClr val="bg1"/>
              </a:solidFill>
              <a:effectLst/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3E96E10-83D0-4302-AAE4-D39E18DEE29C}"/>
              </a:ext>
            </a:extLst>
          </p:cNvPr>
          <p:cNvSpPr txBox="1"/>
          <p:nvPr/>
        </p:nvSpPr>
        <p:spPr>
          <a:xfrm>
            <a:off x="14536615" y="1032570"/>
            <a:ext cx="630503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Paper ID</a:t>
            </a:r>
            <a:r>
              <a:rPr lang="zh-TW" altLang="en-US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001</a:t>
            </a: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Research on the Participation of Individuals with Visual Impairments in Sports</a:t>
            </a:r>
          </a:p>
          <a:p>
            <a:pPr>
              <a:lnSpc>
                <a:spcPts val="3000"/>
              </a:lnSpc>
            </a:pPr>
            <a:endParaRPr lang="en-US" altLang="zh-TW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Chiang, Han </a:t>
            </a:r>
            <a:r>
              <a:rPr lang="en-US" altLang="zh-TW" sz="28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Han</a:t>
            </a: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Huang, </a:t>
            </a:r>
            <a:r>
              <a:rPr lang="en-US" altLang="zh-TW" sz="28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Chih</a:t>
            </a: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dirty="0" err="1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Chih</a:t>
            </a:r>
            <a:endParaRPr lang="en-US" altLang="zh-TW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8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Tatung University</a:t>
            </a:r>
          </a:p>
          <a:p>
            <a:pPr>
              <a:lnSpc>
                <a:spcPts val="3000"/>
              </a:lnSpc>
            </a:pPr>
            <a:endParaRPr lang="en-US" altLang="zh-TW" sz="28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2">
            <a:extLst>
              <a:ext uri="{FF2B5EF4-FFF2-40B4-BE49-F238E27FC236}">
                <a16:creationId xmlns:a16="http://schemas.microsoft.com/office/drawing/2014/main" id="{DC00CCCA-834C-4B91-9654-4BC02EAA1C26}"/>
              </a:ext>
            </a:extLst>
          </p:cNvPr>
          <p:cNvSpPr txBox="1">
            <a:spLocks/>
          </p:cNvSpPr>
          <p:nvPr/>
        </p:nvSpPr>
        <p:spPr>
          <a:xfrm>
            <a:off x="4809744" y="13112496"/>
            <a:ext cx="11105782" cy="4540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sz="2000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Sample</a:t>
            </a:r>
            <a:endParaRPr lang="zh-TW" altLang="en-US" sz="200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Picture 2" descr="紫色设计ppt背景模板PPT模板素材免费下载(图片编号:1698990)-六图网">
            <a:extLst>
              <a:ext uri="{FF2B5EF4-FFF2-40B4-BE49-F238E27FC236}">
                <a16:creationId xmlns:a16="http://schemas.microsoft.com/office/drawing/2014/main" id="{50D378C4-25FE-4324-8E15-216D4B3911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16" r="1648" b="4529"/>
          <a:stretch/>
        </p:blipFill>
        <p:spPr bwMode="auto">
          <a:xfrm>
            <a:off x="0" y="28774041"/>
            <a:ext cx="21383625" cy="1501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>
            <a:extLst>
              <a:ext uri="{FF2B5EF4-FFF2-40B4-BE49-F238E27FC236}">
                <a16:creationId xmlns:a16="http://schemas.microsoft.com/office/drawing/2014/main" id="{4A960ED5-5C6A-49A6-94BE-10D61957F6CD}"/>
              </a:ext>
            </a:extLst>
          </p:cNvPr>
          <p:cNvSpPr/>
          <p:nvPr/>
        </p:nvSpPr>
        <p:spPr>
          <a:xfrm>
            <a:off x="378518" y="29109127"/>
            <a:ext cx="1174314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The 32nd Ergonomics Society of Taiwan Annual Meeting and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International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Conference</a:t>
            </a:r>
          </a:p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第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32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屆中華民國人因工程學會年會暨國際學術研討會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14E7BE75-6010-4FFE-BA30-B08F0F4ECA9E}"/>
              </a:ext>
            </a:extLst>
          </p:cNvPr>
          <p:cNvSpPr/>
          <p:nvPr/>
        </p:nvSpPr>
        <p:spPr>
          <a:xfrm>
            <a:off x="12256339" y="29261506"/>
            <a:ext cx="249193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主辦單位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10" name="Picture 4" descr="中華民國人因工程學會">
            <a:extLst>
              <a:ext uri="{FF2B5EF4-FFF2-40B4-BE49-F238E27FC236}">
                <a16:creationId xmlns:a16="http://schemas.microsoft.com/office/drawing/2014/main" id="{FBF73B48-2D9B-4865-8797-AC5ECBFB9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507" y="29152582"/>
            <a:ext cx="2349744" cy="74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AA5FEC0C-65A4-4335-BBD3-1A97EBC79BEA}"/>
              </a:ext>
            </a:extLst>
          </p:cNvPr>
          <p:cNvSpPr/>
          <p:nvPr/>
        </p:nvSpPr>
        <p:spPr>
          <a:xfrm>
            <a:off x="16448454" y="29261505"/>
            <a:ext cx="2491930" cy="46166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承辦單位 </a:t>
            </a:r>
            <a:r>
              <a:rPr lang="en-US" altLang="zh-TW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|</a:t>
            </a:r>
            <a:r>
              <a:rPr lang="zh-TW" altLang="en-US" sz="24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  </a:t>
            </a:r>
            <a:endParaRPr lang="en-US" altLang="zh-TW" sz="24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  <p:pic>
        <p:nvPicPr>
          <p:cNvPr id="12" name="Picture 12" descr="https://nfuaca.nfu.edu.tw/images/%E5%87%BA%E7%89%88%E7%B5%84/%E5%AD%B8%E6%A0%A1logo/nfuLogo_%E7%99%BD%E5%BA%95%E8%97%8D%E5%9C%96.jpg">
            <a:extLst>
              <a:ext uri="{FF2B5EF4-FFF2-40B4-BE49-F238E27FC236}">
                <a16:creationId xmlns:a16="http://schemas.microsoft.com/office/drawing/2014/main" id="{FD63F4AD-B856-4B24-B38F-9317556AA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3157" y="29338243"/>
            <a:ext cx="687283" cy="41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id="{1B837B9B-A351-430F-AE9E-E1178681E96F}"/>
              </a:ext>
            </a:extLst>
          </p:cNvPr>
          <p:cNvSpPr/>
          <p:nvPr/>
        </p:nvSpPr>
        <p:spPr>
          <a:xfrm>
            <a:off x="18760440" y="29357376"/>
            <a:ext cx="2491930" cy="40011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zh-TW" altLang="en-US" sz="2000" b="1" dirty="0">
                <a:ln/>
                <a:solidFill>
                  <a:schemeClr val="bg1"/>
                </a:solidFill>
                <a:latin typeface="Times New Roman" panose="02020603050405020304" pitchFamily="18" charset="0"/>
                <a:ea typeface="微軟正黑體" panose="020B0604030504040204" pitchFamily="34" charset="-120"/>
              </a:rPr>
              <a:t>國立虎尾科技大學</a:t>
            </a:r>
            <a:endParaRPr lang="en-US" altLang="zh-TW" sz="2000" b="1" dirty="0">
              <a:ln/>
              <a:solidFill>
                <a:schemeClr val="bg1"/>
              </a:solidFill>
              <a:latin typeface="Times New Roman" panose="02020603050405020304" pitchFamily="18" charset="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8015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258</Words>
  <Application>Microsoft Office PowerPoint</Application>
  <PresentationFormat>自訂</PresentationFormat>
  <Paragraphs>33</Paragraphs>
  <Slides>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海報格式須包含以下內容：  1. 摘要 2. 研究動機與目的 3. 文獻探討 4. 研究方法 5. 結果與討論 6. 結論 7. 參考文獻  海報格式內容可自行編撰調整。</dc:title>
  <dc:creator>Jean Jiang</dc:creator>
  <cp:lastModifiedBy>李孟樺</cp:lastModifiedBy>
  <cp:revision>13</cp:revision>
  <dcterms:created xsi:type="dcterms:W3CDTF">2023-11-27T09:49:24Z</dcterms:created>
  <dcterms:modified xsi:type="dcterms:W3CDTF">2024-10-21T06:10:53Z</dcterms:modified>
</cp:coreProperties>
</file>